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2" r:id="rId3"/>
    <p:sldId id="274" r:id="rId4"/>
    <p:sldId id="275" r:id="rId5"/>
    <p:sldId id="276" r:id="rId6"/>
    <p:sldId id="277" r:id="rId7"/>
  </p:sldIdLst>
  <p:sldSz cx="10080625" cy="7559675"/>
  <p:notesSz cx="7772400" cy="10058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24" y="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03F5C3A-2930-456B-9570-9AB5BF7BD208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0964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4298575-45FF-4319-91BD-CEC0AEEC57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8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9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3AE35F-8593-454A-AB0A-B42CBE1512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087C8E-3883-48D9-8629-E348EB2A09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32943C-0AFD-4F54-B588-782445E6FE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B6F467-4927-4AE0-A596-8CB1448663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D4BB08-C587-482D-9A03-D5BA53D5C4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14C1EE-DA67-4DF4-B9EC-CF270B0BAA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992263-B4CE-4B85-9BB8-71F8A2C5FF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74F2BF-7EB0-4295-8996-13AF5549A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6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4BCC91-5257-453C-912C-9F8491680A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256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6BFDE6-A613-45D4-B3A6-6D8ADB2292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FFEC8C-1B3A-4464-8E9B-CCBDDDDDA1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7A87E63-8DE0-438A-B1BD-4C0D712248F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0"/>
            <a:ext cx="9764161" cy="755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04DDA4-3C75-46AD-ABBE-8DE0E0E24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2" y="608012"/>
            <a:ext cx="8610600" cy="6343650"/>
          </a:xfrm>
          <a:prstGeom prst="rect">
            <a:avLst/>
          </a:prstGeom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667955" y="427037"/>
            <a:ext cx="5207776" cy="923960"/>
          </a:xfrm>
          <a:prstGeom prst="wedgeRectCallout">
            <a:avLst>
              <a:gd name="adj1" fmla="val -31862"/>
              <a:gd name="adj2" fmla="val 411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782" tIns="50390" rIns="100782" bIns="50390" anchor="ctr"/>
          <a:lstStyle/>
          <a:p>
            <a:pPr algn="ctr">
              <a:defRPr/>
            </a:pPr>
            <a:r>
              <a:rPr lang="en-US" sz="2205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Switch to Map View to enable color maps, color masks, or contour plots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273069" y="1224317"/>
            <a:ext cx="2128943" cy="586281"/>
          </a:xfrm>
          <a:prstGeom prst="wedgeRectCallout">
            <a:avLst>
              <a:gd name="adj1" fmla="val -31649"/>
              <a:gd name="adj2" fmla="val -785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</a:rPr>
              <a:t>Plot </a:t>
            </a:r>
            <a:r>
              <a:rPr lang="en-US" sz="1984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Map View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8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4183A7-BAFE-43FA-8959-87E01519C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611312" y="1236662"/>
            <a:ext cx="2667000" cy="638175"/>
          </a:xfrm>
          <a:prstGeom prst="wedgeRectCallout">
            <a:avLst>
              <a:gd name="adj1" fmla="val -31649"/>
              <a:gd name="adj2" fmla="val -785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Velocity Arrows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BC5DB8-DB8A-49E0-8E9D-52ACE6CD3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87" y="2941637"/>
            <a:ext cx="3232611" cy="2953472"/>
          </a:xfrm>
          <a:prstGeom prst="rect">
            <a:avLst/>
          </a:prstGeom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39083877-C495-4379-BE4F-2CA31E33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2" y="2084387"/>
            <a:ext cx="2667000" cy="808037"/>
          </a:xfrm>
          <a:prstGeom prst="wedgeRectCallout">
            <a:avLst>
              <a:gd name="adj1" fmla="val 15493"/>
              <a:gd name="adj2" fmla="val 10650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Check box to display velocity arrows</a:t>
            </a:r>
          </a:p>
        </p:txBody>
      </p:sp>
    </p:spTree>
    <p:extLst>
      <p:ext uri="{BB962C8B-B14F-4D97-AF65-F5344CB8AC3E}">
        <p14:creationId xmlns:p14="http://schemas.microsoft.com/office/powerpoint/2010/main" val="119792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2E73ADF3-6B28-4BAD-8284-66DB04D13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A36AD5-7DB9-4D18-AE91-758669B37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12" y="2484437"/>
            <a:ext cx="3695700" cy="4124325"/>
          </a:xfrm>
          <a:prstGeom prst="rect">
            <a:avLst/>
          </a:prstGeom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152922" y="1225549"/>
            <a:ext cx="2667000" cy="638175"/>
          </a:xfrm>
          <a:prstGeom prst="wedgeRectCallout">
            <a:avLst>
              <a:gd name="adj1" fmla="val -17720"/>
              <a:gd name="adj2" fmla="val -7707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Contour…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39083877-C495-4379-BE4F-2CA31E33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594" y="1863724"/>
            <a:ext cx="2667000" cy="808037"/>
          </a:xfrm>
          <a:prstGeom prst="wedgeRectCallout">
            <a:avLst>
              <a:gd name="adj1" fmla="val -38793"/>
              <a:gd name="adj2" fmla="val 7703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Check box to display contour line for variable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52DD8-F5FE-42B7-A4D5-2060FF61470E}"/>
              </a:ext>
            </a:extLst>
          </p:cNvPr>
          <p:cNvSpPr/>
          <p:nvPr/>
        </p:nvSpPr>
        <p:spPr>
          <a:xfrm>
            <a:off x="-674688" y="6212998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hangingPunct="0"/>
            <a:r>
              <a:rPr lang="en-US" dirty="0"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828ADD58-6E12-47BD-9202-F27DE59D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83" y="330485"/>
            <a:ext cx="5949554" cy="1190339"/>
          </a:xfrm>
          <a:prstGeom prst="wedgeRectCallout">
            <a:avLst>
              <a:gd name="adj1" fmla="val -31862"/>
              <a:gd name="adj2" fmla="val 411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782" tIns="50390" rIns="100782" bIns="50390" anchor="ctr"/>
          <a:lstStyle/>
          <a:p>
            <a:pPr algn="ctr">
              <a:defRPr/>
            </a:pPr>
            <a:r>
              <a:rPr lang="en-US" sz="2205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Use </a:t>
            </a:r>
            <a:r>
              <a:rPr lang="en-US" sz="2205" b="1" dirty="0" err="1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Xtplot</a:t>
            </a:r>
            <a:r>
              <a:rPr lang="en-US" sz="2205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to contour parameters like temperature, hydraulic potential, concentration, fugacity, or mass of any species, gas or mineral </a:t>
            </a: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1FAA9881-5C32-4766-A887-2E8CB756F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7" y="4675187"/>
            <a:ext cx="2975768" cy="808037"/>
          </a:xfrm>
          <a:prstGeom prst="wedgeRectCallout">
            <a:avLst>
              <a:gd name="adj1" fmla="val 61146"/>
              <a:gd name="adj2" fmla="val -5499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Uncheck to adjust contour value and increments</a:t>
            </a:r>
          </a:p>
        </p:txBody>
      </p:sp>
    </p:spTree>
    <p:extLst>
      <p:ext uri="{BB962C8B-B14F-4D97-AF65-F5344CB8AC3E}">
        <p14:creationId xmlns:p14="http://schemas.microsoft.com/office/powerpoint/2010/main" val="250733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59BB71DC-9D90-4302-BDBD-7C00D4FC6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611312" y="1236662"/>
            <a:ext cx="2667000" cy="638175"/>
          </a:xfrm>
          <a:prstGeom prst="wedgeRectCallout">
            <a:avLst>
              <a:gd name="adj1" fmla="val -31649"/>
              <a:gd name="adj2" fmla="val -785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Color Map…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06A17D-BAF0-4052-8F61-CA736CA79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12" y="2504677"/>
            <a:ext cx="3581400" cy="4533900"/>
          </a:xfrm>
          <a:prstGeom prst="rect">
            <a:avLst/>
          </a:prstGeom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39083877-C495-4379-BE4F-2CA31E33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544" y="1901824"/>
            <a:ext cx="2667000" cy="808037"/>
          </a:xfrm>
          <a:prstGeom prst="wedgeRectCallout">
            <a:avLst>
              <a:gd name="adj1" fmla="val -45579"/>
              <a:gd name="adj2" fmla="val 7703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Check box to display color map for variable</a:t>
            </a:r>
          </a:p>
        </p:txBody>
      </p:sp>
    </p:spTree>
    <p:extLst>
      <p:ext uri="{BB962C8B-B14F-4D97-AF65-F5344CB8AC3E}">
        <p14:creationId xmlns:p14="http://schemas.microsoft.com/office/powerpoint/2010/main" val="270715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804530F-0D63-4637-86F4-317DABBA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611312" y="1236662"/>
            <a:ext cx="2743200" cy="638175"/>
          </a:xfrm>
          <a:prstGeom prst="wedgeRectCallout">
            <a:avLst>
              <a:gd name="adj1" fmla="val -31649"/>
              <a:gd name="adj2" fmla="val -785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Color Mask…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212422-3A3C-4A03-B86B-BC61A4F81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12" y="3246437"/>
            <a:ext cx="3838575" cy="2924175"/>
          </a:xfrm>
          <a:prstGeom prst="rect">
            <a:avLst/>
          </a:prstGeom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39083877-C495-4379-BE4F-2CA31E33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1951037"/>
            <a:ext cx="2950368" cy="1209672"/>
          </a:xfrm>
          <a:prstGeom prst="wedgeRectCallout">
            <a:avLst>
              <a:gd name="adj1" fmla="val -42673"/>
              <a:gd name="adj2" fmla="val 8883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Use color mask to display where the fluid viscosity exceeds a threshold value</a:t>
            </a: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7AA37851-E790-4CC6-BA8A-1A5B0295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2" y="5199062"/>
            <a:ext cx="1524000" cy="600072"/>
          </a:xfrm>
          <a:prstGeom prst="wedgeRectCallout">
            <a:avLst>
              <a:gd name="adj1" fmla="val -58031"/>
              <a:gd name="adj2" fmla="val -957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Set unit value range</a:t>
            </a:r>
          </a:p>
        </p:txBody>
      </p:sp>
    </p:spTree>
    <p:extLst>
      <p:ext uri="{BB962C8B-B14F-4D97-AF65-F5344CB8AC3E}">
        <p14:creationId xmlns:p14="http://schemas.microsoft.com/office/powerpoint/2010/main" val="30459171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118</Words>
  <Application>Microsoft Office PowerPoint</Application>
  <PresentationFormat>Custom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StarSymbol</vt:lpstr>
      <vt:lpstr>Times New Roman</vt:lpstr>
      <vt:lpstr>Arial</vt:lpstr>
      <vt:lpstr>Calibri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farrell</dc:creator>
  <cp:lastModifiedBy>Jia Wang</cp:lastModifiedBy>
  <cp:revision>24</cp:revision>
  <dcterms:created xsi:type="dcterms:W3CDTF">2011-09-20T16:48:54Z</dcterms:created>
  <dcterms:modified xsi:type="dcterms:W3CDTF">2023-09-29T22:12:23Z</dcterms:modified>
</cp:coreProperties>
</file>