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2" r:id="rId2"/>
    <p:sldId id="260" r:id="rId3"/>
    <p:sldId id="265" r:id="rId4"/>
    <p:sldId id="267" r:id="rId5"/>
    <p:sldId id="268" r:id="rId6"/>
    <p:sldId id="266" r:id="rId7"/>
  </p:sldIdLst>
  <p:sldSz cx="9144000" cy="6858000" type="screen4x3"/>
  <p:notesSz cx="7772400" cy="10058400"/>
  <p:defaultTextStyle>
    <a:defPPr>
      <a:defRPr lang="en-US"/>
    </a:defPPr>
    <a:lvl1pPr marL="0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683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366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049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732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416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099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2782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465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158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CD3B429-2359-49DE-B60C-07004D63C5D8}" type="slidenum">
              <a:t>‹#›</a:t>
            </a:fld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209000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3588"/>
            <a:ext cx="5029200" cy="37719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90E8599C-771F-481F-9E8A-9E6F182F980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96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95914" marR="0" indent="-195914" rtl="0" hangingPunct="0">
      <a:tabLst/>
      <a:defRPr lang="en-US" sz="18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14683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366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049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732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416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099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2782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465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2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ABF4D4-BC51-43EB-A496-3B9F08D50A6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94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4DC2573-25BC-4F2C-BCEB-0A9173A6B1B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08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760" y="273630"/>
            <a:ext cx="2056320" cy="58570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80" y="273630"/>
            <a:ext cx="6035040" cy="58570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F160EDE-EB97-484D-8FCF-DF274A24B7E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9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D7D0003-C5A7-403F-AC46-73FE985D2C9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5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4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46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936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404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873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7341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8809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027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1746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A6EBC49-4AF1-43F4-AA88-E3F832B9D99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1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1" y="1604330"/>
            <a:ext cx="404496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680" y="1604330"/>
            <a:ext cx="404640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7D2AE88-3413-4767-AEDE-83B77D1FF91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89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2" y="275071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83" indent="0">
              <a:buNone/>
              <a:defRPr sz="1800" b="1"/>
            </a:lvl2pPr>
            <a:lvl3pPr marL="829366" indent="0">
              <a:buNone/>
              <a:defRPr sz="1600" b="1"/>
            </a:lvl3pPr>
            <a:lvl4pPr marL="1244049" indent="0">
              <a:buNone/>
              <a:defRPr sz="1500" b="1"/>
            </a:lvl4pPr>
            <a:lvl5pPr marL="1658732" indent="0">
              <a:buNone/>
              <a:defRPr sz="1500" b="1"/>
            </a:lvl5pPr>
            <a:lvl6pPr marL="2073416" indent="0">
              <a:buNone/>
              <a:defRPr sz="1500" b="1"/>
            </a:lvl6pPr>
            <a:lvl7pPr marL="2488099" indent="0">
              <a:buNone/>
              <a:defRPr sz="1500" b="1"/>
            </a:lvl7pPr>
            <a:lvl8pPr marL="2902782" indent="0">
              <a:buNone/>
              <a:defRPr sz="1500" b="1"/>
            </a:lvl8pPr>
            <a:lvl9pPr marL="3317465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83" indent="0">
              <a:buNone/>
              <a:defRPr sz="1800" b="1"/>
            </a:lvl2pPr>
            <a:lvl3pPr marL="829366" indent="0">
              <a:buNone/>
              <a:defRPr sz="1600" b="1"/>
            </a:lvl3pPr>
            <a:lvl4pPr marL="1244049" indent="0">
              <a:buNone/>
              <a:defRPr sz="1500" b="1"/>
            </a:lvl4pPr>
            <a:lvl5pPr marL="1658732" indent="0">
              <a:buNone/>
              <a:defRPr sz="1500" b="1"/>
            </a:lvl5pPr>
            <a:lvl6pPr marL="2073416" indent="0">
              <a:buNone/>
              <a:defRPr sz="1500" b="1"/>
            </a:lvl6pPr>
            <a:lvl7pPr marL="2488099" indent="0">
              <a:buNone/>
              <a:defRPr sz="1500" b="1"/>
            </a:lvl7pPr>
            <a:lvl8pPr marL="2902782" indent="0">
              <a:buNone/>
              <a:defRPr sz="1500" b="1"/>
            </a:lvl8pPr>
            <a:lvl9pPr marL="3317465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23CB03F-E78F-4871-9CCB-845A296DEA8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2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3B9FB76-57A9-47CC-A25B-B1481EED7FF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07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803B5C2-18E3-428C-836B-A91429AF37F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5809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2" y="273630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2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683" indent="0">
              <a:buNone/>
              <a:defRPr sz="1100"/>
            </a:lvl2pPr>
            <a:lvl3pPr marL="829366" indent="0">
              <a:buNone/>
              <a:defRPr sz="900"/>
            </a:lvl3pPr>
            <a:lvl4pPr marL="1244049" indent="0">
              <a:buNone/>
              <a:defRPr sz="800"/>
            </a:lvl4pPr>
            <a:lvl5pPr marL="1658732" indent="0">
              <a:buNone/>
              <a:defRPr sz="800"/>
            </a:lvl5pPr>
            <a:lvl6pPr marL="2073416" indent="0">
              <a:buNone/>
              <a:defRPr sz="800"/>
            </a:lvl6pPr>
            <a:lvl7pPr marL="2488099" indent="0">
              <a:buNone/>
              <a:defRPr sz="800"/>
            </a:lvl7pPr>
            <a:lvl8pPr marL="2902782" indent="0">
              <a:buNone/>
              <a:defRPr sz="800"/>
            </a:lvl8pPr>
            <a:lvl9pPr marL="3317465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FA06131-0199-4C44-BD20-57621C39728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3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2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2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683" indent="0">
              <a:buNone/>
              <a:defRPr sz="2500"/>
            </a:lvl2pPr>
            <a:lvl3pPr marL="829366" indent="0">
              <a:buNone/>
              <a:defRPr sz="2200"/>
            </a:lvl3pPr>
            <a:lvl4pPr marL="1244049" indent="0">
              <a:buNone/>
              <a:defRPr sz="1800"/>
            </a:lvl4pPr>
            <a:lvl5pPr marL="1658732" indent="0">
              <a:buNone/>
              <a:defRPr sz="1800"/>
            </a:lvl5pPr>
            <a:lvl6pPr marL="2073416" indent="0">
              <a:buNone/>
              <a:defRPr sz="1800"/>
            </a:lvl6pPr>
            <a:lvl7pPr marL="2488099" indent="0">
              <a:buNone/>
              <a:defRPr sz="1800"/>
            </a:lvl7pPr>
            <a:lvl8pPr marL="2902782" indent="0">
              <a:buNone/>
              <a:defRPr sz="1800"/>
            </a:lvl8pPr>
            <a:lvl9pPr marL="3317465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2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683" indent="0">
              <a:buNone/>
              <a:defRPr sz="1100"/>
            </a:lvl2pPr>
            <a:lvl3pPr marL="829366" indent="0">
              <a:buNone/>
              <a:defRPr sz="900"/>
            </a:lvl3pPr>
            <a:lvl4pPr marL="1244049" indent="0">
              <a:buNone/>
              <a:defRPr sz="800"/>
            </a:lvl4pPr>
            <a:lvl5pPr marL="1658732" indent="0">
              <a:buNone/>
              <a:defRPr sz="800"/>
            </a:lvl5pPr>
            <a:lvl6pPr marL="2073416" indent="0">
              <a:buNone/>
              <a:defRPr sz="800"/>
            </a:lvl6pPr>
            <a:lvl7pPr marL="2488099" indent="0">
              <a:buNone/>
              <a:defRPr sz="800"/>
            </a:lvl7pPr>
            <a:lvl8pPr marL="2902782" indent="0">
              <a:buNone/>
              <a:defRPr sz="800"/>
            </a:lvl8pPr>
            <a:lvl9pPr marL="3317465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A338E27-77F5-425F-85CE-A9CAAD206C1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114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172" y="273353"/>
            <a:ext cx="8228763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172" y="1604841"/>
            <a:ext cx="8228763" cy="45261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172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7054" y="6247906"/>
            <a:ext cx="2898142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5843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E605C3DA-15FA-4339-A1A8-52A958F3A7B4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en-US" sz="40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284"/>
        </a:spcAft>
        <a:tabLst/>
        <a:defRPr lang="en-US" sz="29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71" y="0"/>
            <a:ext cx="8867402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1070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A83E0A6-37AD-452D-AB65-67130652EF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2" y="571500"/>
            <a:ext cx="7800975" cy="5715000"/>
          </a:xfrm>
          <a:prstGeom prst="rect">
            <a:avLst/>
          </a:prstGeom>
        </p:spPr>
      </p:pic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228600" y="1638300"/>
            <a:ext cx="1958163" cy="762000"/>
          </a:xfrm>
          <a:prstGeom prst="wedgeRectCallout">
            <a:avLst>
              <a:gd name="adj1" fmla="val 60757"/>
              <a:gd name="adj2" fmla="val -3330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Select main species to diagram</a:t>
            </a:r>
          </a:p>
        </p:txBody>
      </p:sp>
      <p:sp>
        <p:nvSpPr>
          <p:cNvPr id="10" name="Oval 9"/>
          <p:cNvSpPr/>
          <p:nvPr/>
        </p:nvSpPr>
        <p:spPr>
          <a:xfrm>
            <a:off x="620233" y="1126385"/>
            <a:ext cx="985837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1295400" y="169484"/>
            <a:ext cx="2743200" cy="821116"/>
          </a:xfrm>
          <a:prstGeom prst="wedgeRectCallout">
            <a:avLst>
              <a:gd name="adj1" fmla="val -48492"/>
              <a:gd name="adj2" fmla="val 8368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Configure your diagram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Basis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4724400" y="2133600"/>
            <a:ext cx="886047" cy="762000"/>
          </a:xfrm>
          <a:prstGeom prst="wedgeRectCallout">
            <a:avLst>
              <a:gd name="adj1" fmla="val -30692"/>
              <a:gd name="adj2" fmla="val -9580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Set activity</a:t>
            </a:r>
          </a:p>
        </p:txBody>
      </p:sp>
    </p:spTree>
    <p:extLst>
      <p:ext uri="{BB962C8B-B14F-4D97-AF65-F5344CB8AC3E}">
        <p14:creationId xmlns:p14="http://schemas.microsoft.com/office/powerpoint/2010/main" val="2256199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DAFFDF-4545-4AF6-B378-E343DD1FE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2" y="576262"/>
            <a:ext cx="7800975" cy="5715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620233" y="1126385"/>
            <a:ext cx="985837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1000125" y="2105025"/>
            <a:ext cx="1348564" cy="762000"/>
          </a:xfrm>
          <a:prstGeom prst="wedgeRectCallout">
            <a:avLst>
              <a:gd name="adj1" fmla="val 66778"/>
              <a:gd name="adj2" fmla="val -3205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Choose H</a:t>
            </a:r>
            <a:r>
              <a:rPr lang="en-US" sz="1800" i="1" baseline="30000" dirty="0">
                <a:latin typeface="Calibri" pitchFamily="34" charset="0"/>
                <a:cs typeface="Calibri" pitchFamily="34" charset="0"/>
              </a:rPr>
              <a:t>+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 for x axis</a:t>
            </a: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3838576" y="2428875"/>
            <a:ext cx="1447799" cy="447675"/>
          </a:xfrm>
          <a:prstGeom prst="wedgeRectCallout">
            <a:avLst>
              <a:gd name="adj1" fmla="val -64903"/>
              <a:gd name="adj2" fmla="val -3197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Set pH units</a:t>
            </a:r>
          </a:p>
        </p:txBody>
      </p:sp>
    </p:spTree>
    <p:extLst>
      <p:ext uri="{BB962C8B-B14F-4D97-AF65-F5344CB8AC3E}">
        <p14:creationId xmlns:p14="http://schemas.microsoft.com/office/powerpoint/2010/main" val="2965748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22287A6-9CB4-485B-96D2-F67E9FC411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642" y="576262"/>
            <a:ext cx="7800975" cy="5715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620233" y="1126385"/>
            <a:ext cx="985837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76200" y="2709696"/>
            <a:ext cx="2451580" cy="762000"/>
          </a:xfrm>
          <a:prstGeom prst="wedgeRectCallout">
            <a:avLst>
              <a:gd name="adj1" fmla="val 58472"/>
              <a:gd name="adj2" fmla="val -3205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solidFill>
                  <a:prstClr val="black"/>
                </a:solidFill>
                <a:cs typeface="Calibri" pitchFamily="34" charset="0"/>
              </a:rPr>
              <a:t>Choose O</a:t>
            </a:r>
            <a:r>
              <a:rPr lang="en-US" sz="1800" i="1" baseline="-25000" dirty="0">
                <a:solidFill>
                  <a:prstClr val="black"/>
                </a:solidFill>
                <a:cs typeface="Calibri" pitchFamily="34" charset="0"/>
              </a:rPr>
              <a:t>2</a:t>
            </a:r>
            <a:r>
              <a:rPr lang="en-US" sz="1800" i="1" dirty="0">
                <a:solidFill>
                  <a:prstClr val="black"/>
                </a:solidFill>
                <a:cs typeface="Calibri" pitchFamily="34" charset="0"/>
              </a:rPr>
              <a:t>(</a:t>
            </a:r>
            <a:r>
              <a:rPr lang="en-US" sz="1800" i="1" dirty="0" err="1">
                <a:solidFill>
                  <a:prstClr val="black"/>
                </a:solidFill>
                <a:cs typeface="Calibri" pitchFamily="34" charset="0"/>
              </a:rPr>
              <a:t>aq</a:t>
            </a:r>
            <a:r>
              <a:rPr lang="en-US" sz="1800" i="1" dirty="0">
                <a:solidFill>
                  <a:prstClr val="black"/>
                </a:solidFill>
                <a:cs typeface="Calibri" pitchFamily="34" charset="0"/>
              </a:rPr>
              <a:t>) for y axis, then swap in the e</a:t>
            </a:r>
            <a:r>
              <a:rPr lang="en-US" sz="1800" i="1" baseline="30000" dirty="0">
                <a:solidFill>
                  <a:prstClr val="black"/>
                </a:solidFill>
                <a:cs typeface="Calibri" pitchFamily="34" charset="0"/>
              </a:rPr>
              <a:t>−</a:t>
            </a: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3842229" y="2981325"/>
            <a:ext cx="1447799" cy="447675"/>
          </a:xfrm>
          <a:prstGeom prst="wedgeRectCallout">
            <a:avLst>
              <a:gd name="adj1" fmla="val -68850"/>
              <a:gd name="adj2" fmla="val -3409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Set Eh units</a:t>
            </a:r>
          </a:p>
        </p:txBody>
      </p:sp>
    </p:spTree>
    <p:extLst>
      <p:ext uri="{BB962C8B-B14F-4D97-AF65-F5344CB8AC3E}">
        <p14:creationId xmlns:p14="http://schemas.microsoft.com/office/powerpoint/2010/main" val="1372420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2A2E61C-2A64-4CB9-940B-CF065B0087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642" y="576262"/>
            <a:ext cx="7800975" cy="5715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620233" y="1126385"/>
            <a:ext cx="985837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6553200" y="5891213"/>
            <a:ext cx="2438399" cy="838200"/>
          </a:xfrm>
          <a:prstGeom prst="wedgeRectCallout">
            <a:avLst>
              <a:gd name="adj1" fmla="val -35993"/>
              <a:gd name="adj2" fmla="val 4322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Run → Go </a:t>
            </a:r>
          </a:p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draws the diagram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990600" y="4572000"/>
            <a:ext cx="1826915" cy="762000"/>
          </a:xfrm>
          <a:prstGeom prst="wedgeRectCallout">
            <a:avLst>
              <a:gd name="adj1" fmla="val -35135"/>
              <a:gd name="adj2" fmla="val -8580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solidFill>
                  <a:prstClr val="black"/>
                </a:solidFill>
                <a:cs typeface="Calibri" pitchFamily="34" charset="0"/>
              </a:rPr>
              <a:t>Add any background ions</a:t>
            </a: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4495800" y="3962400"/>
            <a:ext cx="1918180" cy="457200"/>
          </a:xfrm>
          <a:prstGeom prst="wedgeRectCallout">
            <a:avLst>
              <a:gd name="adj1" fmla="val -34766"/>
              <a:gd name="adj2" fmla="val -10246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solidFill>
                  <a:prstClr val="black"/>
                </a:solidFill>
                <a:cs typeface="Calibri" pitchFamily="34" charset="0"/>
              </a:rPr>
              <a:t>Set temperature</a:t>
            </a:r>
          </a:p>
        </p:txBody>
      </p:sp>
    </p:spTree>
    <p:extLst>
      <p:ext uri="{BB962C8B-B14F-4D97-AF65-F5344CB8AC3E}">
        <p14:creationId xmlns:p14="http://schemas.microsoft.com/office/powerpoint/2010/main" val="1740060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BB18068-B182-4C94-A7DF-304B65BFE3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2" y="576262"/>
            <a:ext cx="7800975" cy="57150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971800" y="1126385"/>
            <a:ext cx="985837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581400" y="169484"/>
            <a:ext cx="1524000" cy="821116"/>
          </a:xfrm>
          <a:prstGeom prst="wedgeRectCallout">
            <a:avLst>
              <a:gd name="adj1" fmla="val -36648"/>
              <a:gd name="adj2" fmla="val 8368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Move to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Plot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152400" y="3276600"/>
            <a:ext cx="2514600" cy="838200"/>
          </a:xfrm>
          <a:prstGeom prst="wedgeRectCallout">
            <a:avLst>
              <a:gd name="adj1" fmla="val 66057"/>
              <a:gd name="adj2" fmla="val -2856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Minerals plot in orange, aqueous species in blue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5943600" y="5562600"/>
            <a:ext cx="3047999" cy="1166813"/>
          </a:xfrm>
          <a:prstGeom prst="wedgeRectCallout">
            <a:avLst>
              <a:gd name="adj1" fmla="val -35993"/>
              <a:gd name="adj2" fmla="val 4322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You can copy the diagram to the clipboard and paste into your documents</a:t>
            </a:r>
          </a:p>
        </p:txBody>
      </p:sp>
    </p:spTree>
    <p:extLst>
      <p:ext uri="{BB962C8B-B14F-4D97-AF65-F5344CB8AC3E}">
        <p14:creationId xmlns:p14="http://schemas.microsoft.com/office/powerpoint/2010/main" val="21928253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2838</TotalTime>
  <Words>81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StarSymbol</vt:lpstr>
      <vt:lpstr>Arial</vt:lpstr>
      <vt:lpstr>Calibri</vt:lpstr>
      <vt:lpstr>Times New Roman</vt:lpstr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farrell</dc:creator>
  <cp:lastModifiedBy>Jia Wang</cp:lastModifiedBy>
  <cp:revision>28</cp:revision>
  <dcterms:created xsi:type="dcterms:W3CDTF">2011-09-13T16:57:36Z</dcterms:created>
  <dcterms:modified xsi:type="dcterms:W3CDTF">2020-10-23T16:33:49Z</dcterms:modified>
</cp:coreProperties>
</file>