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295" r:id="rId3"/>
    <p:sldId id="308" r:id="rId4"/>
    <p:sldId id="296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4E2993-5522-47E1-A6A2-D9DD48FB2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102CCD-EF7D-450C-B002-C9750F879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57225" y="112395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4290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composition of the initial fluid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248400" y="1371600"/>
            <a:ext cx="1981201" cy="762000"/>
          </a:xfrm>
          <a:prstGeom prst="wedgeRectCallout">
            <a:avLst>
              <a:gd name="adj1" fmla="val -63358"/>
              <a:gd name="adj2" fmla="val 367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Initial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fugacity of the fluid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414962" y="3276600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A28BFD-D0AF-473E-B7F1-8679C1BE4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57325" y="112395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05000" y="132608"/>
            <a:ext cx="26670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a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66762" y="2209800"/>
            <a:ext cx="2295525" cy="685800"/>
          </a:xfrm>
          <a:prstGeom prst="wedgeRectCallout">
            <a:avLst>
              <a:gd name="adj1" fmla="val -24440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Gas transfer… CO2(g)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234C44-244B-4A19-9873-74CACF817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38275" y="112395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105400" y="1373981"/>
            <a:ext cx="2209800" cy="752475"/>
          </a:xfrm>
          <a:prstGeom prst="wedgeRectCallout">
            <a:avLst>
              <a:gd name="adj1" fmla="val -84467"/>
              <a:gd name="adj2" fmla="val 288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Specific interfacial area for gas transfer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105400" y="2228850"/>
            <a:ext cx="1876425" cy="447675"/>
          </a:xfrm>
          <a:prstGeom prst="wedgeRectCallout">
            <a:avLst>
              <a:gd name="adj1" fmla="val -77099"/>
              <a:gd name="adj2" fmla="val -413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Rate constant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112418" y="538162"/>
            <a:ext cx="2667000" cy="752475"/>
          </a:xfrm>
          <a:prstGeom prst="wedgeRectCallout">
            <a:avLst>
              <a:gd name="adj1" fmla="val -44380"/>
              <a:gd name="adj2" fmla="val 985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fugacity in external reservoir (the atmosphere)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&#10;&#10;Description automatically generated">
            <a:extLst>
              <a:ext uri="{FF2B5EF4-FFF2-40B4-BE49-F238E27FC236}">
                <a16:creationId xmlns:a16="http://schemas.microsoft.com/office/drawing/2014/main" id="{781F21C9-0369-40B3-A0B9-5C10C7F03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576262"/>
            <a:ext cx="7639050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810000" y="3124200"/>
            <a:ext cx="3886200" cy="914400"/>
          </a:xfrm>
          <a:prstGeom prst="wedgeRectCallout">
            <a:avLst>
              <a:gd name="adj1" fmla="val -37177"/>
              <a:gd name="adj2" fmla="val 898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fluid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exsolves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as it approaches equilibrium with the atmosphere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75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67</cp:revision>
  <dcterms:created xsi:type="dcterms:W3CDTF">2013-10-01T15:24:04Z</dcterms:created>
  <dcterms:modified xsi:type="dcterms:W3CDTF">2019-08-19T19:25:44Z</dcterms:modified>
</cp:coreProperties>
</file>